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8" r:id="rId5"/>
    <p:sldId id="268" r:id="rId6"/>
    <p:sldId id="269" r:id="rId7"/>
    <p:sldId id="275" r:id="rId8"/>
    <p:sldId id="271" r:id="rId9"/>
    <p:sldId id="270" r:id="rId10"/>
    <p:sldId id="272" r:id="rId11"/>
    <p:sldId id="273" r:id="rId12"/>
    <p:sldId id="266" r:id="rId13"/>
    <p:sldId id="274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26" autoAdjust="0"/>
    <p:restoredTop sz="86942" autoAdjust="0"/>
  </p:normalViewPr>
  <p:slideViewPr>
    <p:cSldViewPr snapToGrid="0" showGuides="1">
      <p:cViewPr varScale="1">
        <p:scale>
          <a:sx n="64" d="100"/>
          <a:sy n="64" d="100"/>
        </p:scale>
        <p:origin x="732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806" y="-12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Statistics here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C9-4D45-A079-9DF887D3CF8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C9-4D45-A079-9DF887D3CF8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EC9-4D45-A079-9DF887D3CF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2004432"/>
        <c:axId val="562004112"/>
      </c:barChart>
      <c:catAx>
        <c:axId val="562004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2004112"/>
        <c:crosses val="autoZero"/>
        <c:auto val="1"/>
        <c:lblAlgn val="ctr"/>
        <c:lblOffset val="100"/>
        <c:noMultiLvlLbl val="0"/>
      </c:catAx>
      <c:valAx>
        <c:axId val="562004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2004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BE8-154A-9681-C6C3C60B7B5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BE8-154A-9681-C6C3C60B7B5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BE8-154A-9681-C6C3C60B7B5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BE8-154A-9681-C6C3C60B7B55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73-484D-BAD2-07E6533109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C4A1EC-71FA-4377-A3D5-AB1C1FB3D195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Product Sell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noProof="0"/>
              <a:t>Safest Solutions Group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8BE773-4250-492F-A591-FFDC63BC99C1}" type="datetime1">
              <a:rPr lang="en-US" noProof="0" smtClean="0"/>
              <a:t>11/26/2019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noProof="0"/>
              <a:t>Product Sell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A7F4D-66B4-4E6E-B27E-DA43716744E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70A4725-081D-4D6C-99D2-12C8DDA0EC5A}" type="datetime1">
              <a:rPr lang="en-US" noProof="0" smtClean="0"/>
              <a:t>11/26/2019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8E0491-7241-4A70-9B6A-2368AFF5556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noProof="0"/>
              <a:t>Product Sell</a:t>
            </a:r>
            <a:endParaRPr lang="en-US" noProof="0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9CF19499-902D-4B49-8EDF-7E2AD03E35E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noProof="0"/>
              <a:t>Safest Solutions Group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C0AD87-E39D-4CE3-9701-2E5C652AF4F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4E78661-614E-4085-88BF-81E1F27BF073}" type="datetime1">
              <a:rPr lang="en-US" noProof="0" smtClean="0"/>
              <a:t>11/26/2019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06D57E-DE99-4B83-A38B-42CD7D3D792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noProof="0"/>
              <a:t>Product Sell</a:t>
            </a:r>
            <a:endParaRPr lang="en-US" noProof="0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1E468D06-94CB-410E-91F6-8AB47D207E6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noProof="0"/>
              <a:t>Safest Solutions Group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059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11</a:t>
            </a:fld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D2940C-838C-49CE-AFC9-C449A47BF1C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817A82E-5C9D-44FC-AF8E-52C2843093C3}" type="datetime1">
              <a:rPr lang="en-US" noProof="0" smtClean="0"/>
              <a:t>11/26/2019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6B4487-3B22-4DE0-90ED-03C0112FAD4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noProof="0"/>
              <a:t>Product Sell</a:t>
            </a:r>
            <a:endParaRPr lang="en-US" noProof="0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3935AA44-B348-45CB-A490-BD7FEBE9520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noProof="0"/>
              <a:t>Safest Solutions Group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3903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8BD626-5D9C-4E04-84DA-16276C113EE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C710B16-58BE-4CBD-9937-FB7174CAAB63}" type="datetime1">
              <a:rPr lang="en-US" noProof="0" smtClean="0"/>
              <a:t>11/26/2019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05FB6-98AE-4044-BE78-A9B2E1223F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noProof="0"/>
              <a:t>Product Sell</a:t>
            </a:r>
            <a:endParaRPr lang="en-US" noProof="0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AF488A4D-22D7-4275-A9F9-7D9CA52A38F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noProof="0"/>
              <a:t>Safest Solutions Group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7746A5-8A15-4D4B-BA2D-8BC07C76675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69C9338-2D25-4281-A839-5F97FF08D7DC}" type="datetime1">
              <a:rPr lang="en-US" noProof="0" smtClean="0"/>
              <a:t>11/26/2019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A02B8-CA38-4692-A856-129E1288444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noProof="0"/>
              <a:t>Product Sell</a:t>
            </a:r>
            <a:endParaRPr lang="en-US" noProof="0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F7A67E55-54EA-4E28-A593-0E8E450ED1B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noProof="0"/>
              <a:t>Safest Solutions Group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0D9240-0AF3-4F71-AB6B-D316ABBDCA8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0FD1604-E964-42DD-8DCA-683C78152EA6}" type="datetime1">
              <a:rPr lang="en-US" noProof="0" smtClean="0"/>
              <a:t>11/26/2019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807053-9D16-403C-AA52-13EB710134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noProof="0"/>
              <a:t>Product Sell</a:t>
            </a:r>
            <a:endParaRPr lang="en-US" noProof="0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10DDFDA4-BC15-4F78-A2A4-01C3DCE57D1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noProof="0"/>
              <a:t>Safest Solutions Group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7122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89ECDC-3279-46F2-81F3-8C36E19AFF3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03FBF1D-3C57-415E-8C28-96C45EDD4937}" type="datetime1">
              <a:rPr lang="en-US" noProof="0" smtClean="0"/>
              <a:t>11/26/2019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573DED-42FC-4BB7-B284-781F35BF34A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noProof="0"/>
              <a:t>Product Sell</a:t>
            </a:r>
            <a:endParaRPr lang="en-US" noProof="0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ED76FE4C-52C8-41B9-956F-6E96475F208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noProof="0"/>
              <a:t>Safest Solutions Group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631F73-B42C-43C6-9456-6355066425A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4DB6AC3-BA9C-4A1B-804E-CCEA46FF0E96}" type="datetime1">
              <a:rPr lang="en-US" noProof="0" smtClean="0"/>
              <a:t>11/26/2019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31648C-1FE3-4436-B5CD-73CA2A04B3C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noProof="0"/>
              <a:t>Product Sell</a:t>
            </a:r>
            <a:endParaRPr lang="en-US" noProof="0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B9923735-2B81-4E79-BFE1-AD19D397926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noProof="0"/>
              <a:t>Safest Solutions Group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7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B9BF4A-66B8-4225-BFB3-ED39AD604CA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054DD4E-7F46-4E93-9D41-5CF86A98EE11}" type="datetime1">
              <a:rPr lang="en-US" noProof="0" smtClean="0"/>
              <a:t>11/26/2019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66095C-F66C-4FAC-BF7D-9E6C88C2955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noProof="0"/>
              <a:t>Product Sell</a:t>
            </a:r>
            <a:endParaRPr lang="en-US" noProof="0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5311A62A-41B1-4C82-ADE0-906AC02CD4B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noProof="0"/>
              <a:t>Safest Solutions Group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DD8E19-4BEA-4938-A992-99821432D2B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4FB615A-3EB2-43A7-A5A2-4424B70832C5}" type="datetime1">
              <a:rPr lang="en-US" noProof="0" smtClean="0"/>
              <a:t>11/26/2019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CA295A-8DAB-4C6A-B48C-F5DFEB6F6AD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noProof="0"/>
              <a:t>Product Sell</a:t>
            </a:r>
            <a:endParaRPr lang="en-US" noProof="0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FC38CC24-0769-45A8-8DBC-493DE15962F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noProof="0"/>
              <a:t>Safest Solutions Group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2240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9</a:t>
            </a:fld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FFF7EA-C29F-4841-BE89-B23A49A91BA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2C27AC2-289D-4D63-BF74-74500536D6C4}" type="datetime1">
              <a:rPr lang="en-US" noProof="0" smtClean="0"/>
              <a:t>11/26/2019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C496C-4308-4F98-A32E-6529CFB13F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noProof="0"/>
              <a:t>Product Sell</a:t>
            </a:r>
            <a:endParaRPr lang="en-US" noProof="0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DE8ECB18-090E-4F80-A4C2-CA8DADB9D84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noProof="0"/>
              <a:t>Safest Solutions Group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5719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00B390C-E732-4CE0-B226-BC35B6CDED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5500" y="-12700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BC980B1-B4F4-4E09-97A2-E054C1018AE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985500" y="0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80303F-95EE-49C3-876E-4238DE2153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364" y="5681273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7E6409-E888-4F6A-A9A1-7D881D61F5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13" y="5684464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7E362A7-E1B5-46F2-9FA4-8D0C9CA914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84464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9FE6ADA-9C3A-4BFE-BA6B-85A546F556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84464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86D03-F737-4E51-A540-1942B7514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633" y="5684464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/>
              <a:t>22 November 2019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/>
              <a:t>Furkiddz - Safest Solutions Group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www.contoso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Safest Solutions Group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 look after your MOST VALUED possessions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BD7F97D-15E8-4032-B615-0562046B7542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1189783" y="1258200"/>
            <a:ext cx="4341600" cy="4341600"/>
          </a:xfrm>
        </p:spPr>
      </p:pic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FCA16-8D78-4A87-9023-708458E3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pic>
        <p:nvPicPr>
          <p:cNvPr id="17" name="Picture Placeholder 16" descr="man posing for portrait">
            <a:extLst>
              <a:ext uri="{FF2B5EF4-FFF2-40B4-BE49-F238E27FC236}">
                <a16:creationId xmlns:a16="http://schemas.microsoft.com/office/drawing/2014/main" id="{CBB1FBB7-8048-6F41-A39C-61BDC2D38B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6C6D21-6780-4D8A-9B6F-582E0BD2DC2E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Alexander Martensson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35AC4D-C17D-4827-B693-43A34920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19" name="Picture Placeholder 18" descr="woman posing for portrait while texting">
            <a:extLst>
              <a:ext uri="{FF2B5EF4-FFF2-40B4-BE49-F238E27FC236}">
                <a16:creationId xmlns:a16="http://schemas.microsoft.com/office/drawing/2014/main" id="{9F61DE0B-ECF7-B74B-80E5-B602A86B8F8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0DE57B2-448D-4C8D-8B9C-FFDDFB0A9208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/>
              <a:t>Victoria Lindqvist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CF1405A-05DA-4553-A7B3-B9592963C6B1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21" name="Picture Placeholder 20" descr="man laughing and looking down">
            <a:extLst>
              <a:ext uri="{FF2B5EF4-FFF2-40B4-BE49-F238E27FC236}">
                <a16:creationId xmlns:a16="http://schemas.microsoft.com/office/drawing/2014/main" id="{007C99FF-D296-8544-B04B-EA1DBB45780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9E2175-1C3C-4B3E-A872-A1B7E6D64D52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US" dirty="0"/>
              <a:t>Mirjam Nilsson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80C3E07-3509-4911-AFF9-20EA8F12D0A4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23" name="Picture Placeholder 22" descr="woman posing for portrait">
            <a:extLst>
              <a:ext uri="{FF2B5EF4-FFF2-40B4-BE49-F238E27FC236}">
                <a16:creationId xmlns:a16="http://schemas.microsoft.com/office/drawing/2014/main" id="{A164AE4A-BFE4-F247-8542-C612BD5BFAB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71C9CF1-70B0-46DB-869F-6DC53668898D}"/>
              </a:ext>
            </a:extLst>
          </p:cNvPr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r>
              <a:rPr lang="en-US" dirty="0"/>
              <a:t>Angelica Astrom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EAA9254-229F-4C3E-B078-B8912E5BBE98}"/>
              </a:ext>
            </a:extLst>
          </p:cNvPr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34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9">
            <a:extLst>
              <a:ext uri="{FF2B5EF4-FFF2-40B4-BE49-F238E27FC236}">
                <a16:creationId xmlns:a16="http://schemas.microsoft.com/office/drawing/2014/main" id="{63493B9E-F6F8-4C0F-9706-CA547A8B2B3F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1181783" y="1258656"/>
            <a:ext cx="4341600" cy="43416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7" y="3158641"/>
            <a:ext cx="5722223" cy="921807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3C40962-BA6A-43E4-97BA-511A9B90CF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safestsol@safestsolg.ni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FDFFBF-E125-47CF-AAE0-ACC45013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http://www.ssg.ni/</a:t>
            </a:r>
          </a:p>
        </p:txBody>
      </p:sp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Protection GUARANTEED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9833" y="2841964"/>
            <a:ext cx="3591711" cy="2425495"/>
          </a:xfrm>
        </p:spPr>
        <p:txBody>
          <a:bodyPr/>
          <a:lstStyle/>
          <a:p>
            <a:pPr marL="719138" indent="-719138" algn="l">
              <a:buClr>
                <a:srgbClr val="FFC000"/>
              </a:buClr>
              <a:buSzPct val="100000"/>
              <a:buFont typeface="+mj-lt"/>
              <a:buAutoNum type="arabicParenR" startAt="3"/>
            </a:pPr>
            <a:r>
              <a:rPr lang="en-US" sz="2400" dirty="0"/>
              <a:t>Pet Insurance</a:t>
            </a:r>
          </a:p>
          <a:p>
            <a:pPr marL="719138" indent="-719138" algn="l">
              <a:buClr>
                <a:srgbClr val="FFC000"/>
              </a:buClr>
              <a:buSzPct val="100000"/>
              <a:buFont typeface="+mj-lt"/>
              <a:buAutoNum type="arabicParenR" startAt="3"/>
            </a:pPr>
            <a:r>
              <a:rPr lang="en-US" sz="2400" dirty="0"/>
              <a:t>Pet Workshops</a:t>
            </a:r>
          </a:p>
          <a:p>
            <a:pPr marL="719138" indent="-719138" algn="l">
              <a:buClr>
                <a:srgbClr val="FFC000"/>
              </a:buClr>
              <a:buSzPct val="100000"/>
              <a:buFont typeface="+mj-lt"/>
              <a:buAutoNum type="arabicParenR" startAt="3"/>
            </a:pPr>
            <a:r>
              <a:rPr lang="en-US" sz="2400" dirty="0"/>
              <a:t>Pet Immunization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r="21081" b="6657"/>
          <a:stretch/>
        </p:blipFill>
        <p:spPr>
          <a:xfrm rot="10800000">
            <a:off x="3037164" y="1777284"/>
            <a:ext cx="6104971" cy="5415566"/>
          </a:xfrm>
          <a:effectLst>
            <a:softEdge rad="6350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HOLIDAY INSURANCE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1" y="1825625"/>
            <a:ext cx="3991476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marL="0" indent="0">
              <a:buNone/>
            </a:pPr>
            <a:r>
              <a:rPr lang="en-US" sz="1800" dirty="0"/>
              <a:t>Nunc viverra imperdiet enim. Fusce est. Vivamus a tellus.</a:t>
            </a:r>
          </a:p>
          <a:p>
            <a:pPr marL="0" indent="0">
              <a:buNone/>
            </a:pPr>
            <a:r>
              <a:rPr lang="en-US" sz="1800" dirty="0"/>
              <a:t>Pellentesque habitant morbi tristique senectus et netus et malesuada fames ac turpis egestas. Proin pharetra nonummy pede. Mauris et orci.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 rot="5400000">
            <a:off x="5657598" y="240926"/>
            <a:ext cx="5780372" cy="529851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A7EDB62-3E60-F44C-AE34-9495623E004A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1038696" y="1258200"/>
            <a:ext cx="4341600" cy="43416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9B0EC6D-03DD-4CEE-9979-34A964DCA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2774711"/>
            <a:ext cx="5011410" cy="651448"/>
          </a:xfrm>
        </p:spPr>
        <p:txBody>
          <a:bodyPr/>
          <a:lstStyle/>
          <a:p>
            <a:r>
              <a:rPr lang="en-US" dirty="0"/>
              <a:t>Those Special Moments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10F9F51E-A3D5-4726-BACE-D5CDD8A464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safestsolheart@ssg.NI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1501E1-4EA1-44EB-AF62-6F74678A23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http://safestsolheart.ni/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8802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Wedding moments</a:t>
            </a:r>
          </a:p>
        </p:txBody>
      </p:sp>
      <p:pic>
        <p:nvPicPr>
          <p:cNvPr id="83" name="Picture Placeholder 82" descr="Bar chart">
            <a:extLst>
              <a:ext uri="{FF2B5EF4-FFF2-40B4-BE49-F238E27FC236}">
                <a16:creationId xmlns:a16="http://schemas.microsoft.com/office/drawing/2014/main" id="{C881BE4E-5D69-E447-A036-5172F657074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Marriage contracts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900B31E0-725B-4414-BD86-F34DA10467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tretch>
            <a:fillRect/>
          </a:stretch>
        </p:blipFill>
        <p:spPr>
          <a:xfrm>
            <a:off x="4637449" y="1630018"/>
            <a:ext cx="2917101" cy="4373217"/>
          </a:xfrm>
        </p:spPr>
      </p:pic>
      <p:pic>
        <p:nvPicPr>
          <p:cNvPr id="85" name="Picture Placeholder 84" descr="Single gear">
            <a:extLst>
              <a:ext uri="{FF2B5EF4-FFF2-40B4-BE49-F238E27FC236}">
                <a16:creationId xmlns:a16="http://schemas.microsoft.com/office/drawing/2014/main" id="{65FBD7DF-30E8-9042-8A0D-0F64C33E0B4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Wedding planning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D639B0-7991-4B2B-9E50-32064EB9125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Perfect purchase 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151027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marL="0" indent="0">
              <a:buNone/>
            </a:pPr>
            <a:r>
              <a:rPr lang="en-US" sz="1800" dirty="0"/>
              <a:t>Nunc viverra imperdiet enim. Fusce est. Vivamus a tellus.</a:t>
            </a:r>
          </a:p>
          <a:p>
            <a:pPr marL="0" indent="0">
              <a:buNone/>
            </a:pPr>
            <a:r>
              <a:rPr lang="en-US" sz="1800" dirty="0"/>
              <a:t>Pellentesque habitant morbi tristique senectus et netus et malesuada fames ac turpis egestas. Proin pharetra nonummy pede. Mauris et orci.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5BF6792A-AAC6-4630-A7A9-79AF8DAAD7AA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5691178" y="1258200"/>
            <a:ext cx="4341600" cy="4341600"/>
          </a:xfrm>
        </p:spPr>
      </p:pic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Perfect places to purchase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Your dream home</a:t>
            </a:r>
          </a:p>
        </p:txBody>
      </p:sp>
      <p:pic>
        <p:nvPicPr>
          <p:cNvPr id="29" name="Picture Placeholder 28" descr="Pencil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600" dirty="0"/>
              <a:t>Nunc viverra imperdiet enim. Fusce est. Vivamus a tellus.</a:t>
            </a:r>
          </a:p>
          <a:p>
            <a:r>
              <a:rPr lang="en-US" sz="1600" dirty="0"/>
              <a:t>Pellentesque habitant morbi tristique senectus et netus et males</a:t>
            </a:r>
          </a:p>
          <a:p>
            <a:r>
              <a:rPr lang="en-US" sz="1600" dirty="0"/>
              <a:t>Pellentesque habitant morbi tristique senectus et netus et malesuada fames ac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438480-8B6F-44E5-A602-6240C1B85FB3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sz="16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600" dirty="0"/>
              <a:t>Nunc viverra imperdiet enim. Fusce est. Vivamus a tellus.</a:t>
            </a:r>
          </a:p>
          <a:p>
            <a:r>
              <a:rPr lang="en-US" sz="1600" dirty="0"/>
              <a:t>Pellentesque habitant morbi tristique senectus et netus et males</a:t>
            </a:r>
          </a:p>
          <a:p>
            <a:r>
              <a:rPr lang="en-US" sz="1600" dirty="0"/>
              <a:t>Pellentesque habitant morbi tristique senectus et netus et malesuada fames ac</a:t>
            </a:r>
          </a:p>
        </p:txBody>
      </p:sp>
      <p:pic>
        <p:nvPicPr>
          <p:cNvPr id="31" name="Picture Placeholder 30" descr="Laptop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7475708" y="4963450"/>
            <a:ext cx="4190829" cy="495389"/>
          </a:xfrm>
        </p:spPr>
        <p:txBody>
          <a:bodyPr/>
          <a:lstStyle/>
          <a:p>
            <a:r>
              <a:rPr lang="en-US" dirty="0"/>
              <a:t>Best contractual agreements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03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</a:t>
            </a:r>
          </a:p>
        </p:txBody>
      </p:sp>
      <p:graphicFrame>
        <p:nvGraphicFramePr>
          <p:cNvPr id="6" name="Chart 5" descr="column chart">
            <a:extLst>
              <a:ext uri="{FF2B5EF4-FFF2-40B4-BE49-F238E27FC236}">
                <a16:creationId xmlns:a16="http://schemas.microsoft.com/office/drawing/2014/main" id="{C062A1BC-6630-4B2A-9929-8780DBCEC3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8510050"/>
              </p:ext>
            </p:extLst>
          </p:nvPr>
        </p:nvGraphicFramePr>
        <p:xfrm>
          <a:off x="515938" y="1616856"/>
          <a:ext cx="6400677" cy="4071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 descr="pie chart">
            <a:extLst>
              <a:ext uri="{FF2B5EF4-FFF2-40B4-BE49-F238E27FC236}">
                <a16:creationId xmlns:a16="http://schemas.microsoft.com/office/drawing/2014/main" id="{DCCB6637-D8E6-4BF1-9EF6-E5654DE57B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7600994"/>
              </p:ext>
            </p:extLst>
          </p:nvPr>
        </p:nvGraphicFramePr>
        <p:xfrm>
          <a:off x="6085314" y="1603524"/>
          <a:ext cx="6106686" cy="4071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930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EE52E89-C526-4F73-86FB-0EB31587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406185"/>
              </p:ext>
            </p:extLst>
          </p:nvPr>
        </p:nvGraphicFramePr>
        <p:xfrm>
          <a:off x="515938" y="1610463"/>
          <a:ext cx="11150600" cy="3929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0120">
                  <a:extLst>
                    <a:ext uri="{9D8B030D-6E8A-4147-A177-3AD203B41FA5}">
                      <a16:colId xmlns:a16="http://schemas.microsoft.com/office/drawing/2014/main" val="2785900615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2287965835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1756528531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3202057861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2509247184"/>
                    </a:ext>
                  </a:extLst>
                </a:gridCol>
              </a:tblGrid>
              <a:tr h="592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01</a:t>
                      </a:r>
                      <a:endParaRPr lang="en-IN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02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03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04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05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30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Item 01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186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02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81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03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6541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04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936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05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67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06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734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07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800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08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762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273402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688656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EA9B47F-3DD8-4645-81DC-B88780643C07}">
  <ds:schemaRefs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71af3243-3dd4-4a8d-8c0d-dd76da1f02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0</TotalTime>
  <Words>797</Words>
  <Application>Microsoft Office PowerPoint</Application>
  <PresentationFormat>Widescreen</PresentationFormat>
  <Paragraphs>153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Corbel</vt:lpstr>
      <vt:lpstr>Office Theme</vt:lpstr>
      <vt:lpstr>Safest Solutions Group</vt:lpstr>
      <vt:lpstr>Protection GUARANTEED</vt:lpstr>
      <vt:lpstr>HOLIDAY INSURANCE </vt:lpstr>
      <vt:lpstr>Those Special Moments</vt:lpstr>
      <vt:lpstr>Wedding moments</vt:lpstr>
      <vt:lpstr>Perfect purchase locations</vt:lpstr>
      <vt:lpstr>Perfect places to purchase</vt:lpstr>
      <vt:lpstr>Chart</vt:lpstr>
      <vt:lpstr>Table</vt:lpstr>
      <vt:lpstr>team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2019-11-24T14:38:46Z</dcterms:created>
  <dcterms:modified xsi:type="dcterms:W3CDTF">2019-11-26T13:06:14Z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